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roxima Nov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11" Type="http://schemas.openxmlformats.org/officeDocument/2006/relationships/slide" Target="slides/slide6.xml"/><Relationship Id="rId22" Type="http://schemas.openxmlformats.org/officeDocument/2006/relationships/font" Target="fonts/ProximaNova-italic.fntdata"/><Relationship Id="rId10" Type="http://schemas.openxmlformats.org/officeDocument/2006/relationships/slide" Target="slides/slide5.xml"/><Relationship Id="rId21" Type="http://schemas.openxmlformats.org/officeDocument/2006/relationships/font" Target="fonts/ProximaNov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roximaNov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a233a532c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0a233a532c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a233a532c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0a233a532c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a233a532c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0a233a532c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a233a532c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0a233a532c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a233a532c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0a233a532c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a233a532c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a233a532c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a233a532c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a233a532c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a233a532c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0a233a532c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a233a532c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0a233a532c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a233a532c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a233a532c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a233a532c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0a233a532c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a233a532c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a233a532c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a233a532c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0a233a532c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00000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000000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5.jpg"/><Relationship Id="rId5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Osončje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25286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Program profesionalnega usposabljanja učiteljev 2024/2025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5162" y="1"/>
            <a:ext cx="3813673" cy="134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Zemlja in Luna?</a:t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b="3818" l="7657" r="-4717" t="0"/>
          <a:stretch/>
        </p:blipFill>
        <p:spPr>
          <a:xfrm>
            <a:off x="311700" y="972125"/>
            <a:ext cx="4067726" cy="404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Zemlja in Luna?</a:t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b="3818" l="2944" r="1453" t="0"/>
          <a:stretch/>
        </p:blipFill>
        <p:spPr>
          <a:xfrm>
            <a:off x="113875" y="972125"/>
            <a:ext cx="4006726" cy="4042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/>
          <p:nvPr/>
        </p:nvSpPr>
        <p:spPr>
          <a:xfrm>
            <a:off x="3602925" y="1169925"/>
            <a:ext cx="424500" cy="4038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 rotWithShape="1">
          <a:blip r:embed="rId4">
            <a:alphaModFix/>
          </a:blip>
          <a:srcRect b="4023" l="4520" r="4529" t="4526"/>
          <a:stretch/>
        </p:blipFill>
        <p:spPr>
          <a:xfrm>
            <a:off x="3602913" y="676312"/>
            <a:ext cx="972000" cy="976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Zemlja in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drugi planeti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Osončja</a:t>
            </a: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 b="13129" l="0" r="0" t="12982"/>
          <a:stretch/>
        </p:blipFill>
        <p:spPr>
          <a:xfrm>
            <a:off x="2877080" y="0"/>
            <a:ext cx="6253270" cy="50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Zemlja in drugi planeti Osončja</a:t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 rotWithShape="1">
          <a:blip r:embed="rId3">
            <a:alphaModFix/>
          </a:blip>
          <a:srcRect b="0" l="0" r="0" t="9869"/>
          <a:stretch/>
        </p:blipFill>
        <p:spPr>
          <a:xfrm>
            <a:off x="0" y="1128500"/>
            <a:ext cx="9144000" cy="39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Zemlja in drugi planeti Osončja</a:t>
            </a: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9304"/>
            <a:ext cx="9144003" cy="514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Učni načrt za fiziko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150" y="951325"/>
            <a:ext cx="6907699" cy="40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69" y="0"/>
            <a:ext cx="7837405" cy="506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355" y="0"/>
            <a:ext cx="7949746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159300" y="445025"/>
            <a:ext cx="2328300" cy="18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Kaj prikazujeta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sliki?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Je vse prav?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650" y="0"/>
            <a:ext cx="6639352" cy="277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4650" y="2826450"/>
            <a:ext cx="6639350" cy="22131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7280400" y="4638275"/>
            <a:ext cx="186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vir: NASA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159300" y="445025"/>
            <a:ext cx="4412700" cy="10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Modeli Osončja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9327" y="2394700"/>
            <a:ext cx="4004672" cy="26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325" y="2394700"/>
            <a:ext cx="4252989" cy="26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5">
            <a:alphaModFix/>
          </a:blip>
          <a:srcRect b="0" l="9399" r="4133" t="0"/>
          <a:stretch/>
        </p:blipFill>
        <p:spPr>
          <a:xfrm>
            <a:off x="5139325" y="0"/>
            <a:ext cx="4004674" cy="23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Primerjava “velikosti” teles v Vesolju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063" y="1170125"/>
            <a:ext cx="671987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424475" y="4529400"/>
            <a:ext cx="186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vir: NASA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Primerjava “velikosti” teles v Vesolju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8600" y="868650"/>
            <a:ext cx="18764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6425" y="1211550"/>
            <a:ext cx="5828607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Zemlja in Luna?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8" y="1169925"/>
            <a:ext cx="3820976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 rotWithShape="1">
          <a:blip r:embed="rId4">
            <a:alphaModFix/>
          </a:blip>
          <a:srcRect b="3818" l="7661" r="6442" t="7575"/>
          <a:stretch/>
        </p:blipFill>
        <p:spPr>
          <a:xfrm>
            <a:off x="311700" y="1290525"/>
            <a:ext cx="3600000" cy="372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/>
          <p:nvPr/>
        </p:nvSpPr>
        <p:spPr>
          <a:xfrm>
            <a:off x="3602925" y="1169925"/>
            <a:ext cx="424500" cy="4038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2764325" y="890375"/>
            <a:ext cx="164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R = 6400 km</a:t>
            </a:r>
            <a:endParaRPr sz="1800"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7016625" y="890375"/>
            <a:ext cx="164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R = 1700 km</a:t>
            </a:r>
            <a:endParaRPr sz="1800"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